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BC0916A-7055-4A97-999F-D68ABC7C5D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4CFF75-B984-4306-A2EE-7F4ED19EF9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60055E6-45FA-47A0-B59D-E5087A6066B8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4D589C-5994-4E78-8AF1-F8BF73D42C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863B86-27E3-4FEB-AD1C-25DBE932E7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7AF9DDD-A6B2-4C1F-97F6-C081E9120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68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C2FA-0FD5-409F-92BC-49ED83C75E40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16B1-84D0-400A-91C6-0AA4C993F40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504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C2FA-0FD5-409F-92BC-49ED83C75E40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16B1-84D0-400A-91C6-0AA4C993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9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C2FA-0FD5-409F-92BC-49ED83C75E40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16B1-84D0-400A-91C6-0AA4C993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6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C2FA-0FD5-409F-92BC-49ED83C75E40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16B1-84D0-400A-91C6-0AA4C993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6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C2FA-0FD5-409F-92BC-49ED83C75E40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16B1-84D0-400A-91C6-0AA4C993F40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46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C2FA-0FD5-409F-92BC-49ED83C75E40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16B1-84D0-400A-91C6-0AA4C993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3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C2FA-0FD5-409F-92BC-49ED83C75E40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16B1-84D0-400A-91C6-0AA4C993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2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C2FA-0FD5-409F-92BC-49ED83C75E40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16B1-84D0-400A-91C6-0AA4C993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C2FA-0FD5-409F-92BC-49ED83C75E40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16B1-84D0-400A-91C6-0AA4C993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33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7FFC2FA-0FD5-409F-92BC-49ED83C75E40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BC16B1-84D0-400A-91C6-0AA4C993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9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C2FA-0FD5-409F-92BC-49ED83C75E40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C16B1-84D0-400A-91C6-0AA4C993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7FFC2FA-0FD5-409F-92BC-49ED83C75E40}" type="datetimeFigureOut">
              <a:rPr lang="en-US" smtClean="0"/>
              <a:t>10/20/2017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BBC16B1-84D0-400A-91C6-0AA4C993F40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52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D55F8-A500-44AF-AA82-6E6457DE86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476236-3FA3-41F0-A1EA-4EE3FC394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19"/>
            <a:ext cx="10058400" cy="166895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1 Corinthians 16:1-11</a:t>
            </a:r>
          </a:p>
          <a:p>
            <a:r>
              <a:rPr lang="en-US" b="1" dirty="0"/>
              <a:t>October 22, 2017</a:t>
            </a:r>
          </a:p>
          <a:p>
            <a:r>
              <a:rPr lang="en-US" b="1" dirty="0"/>
              <a:t>Main Idea:  There should be joy in serving others in the family of faith.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98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26058-D7E9-4B9C-8D7E-BB33106F9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 Paul on Money (1 Cor. 16:1-4)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3F476-742E-40BD-86EA-29595A379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16 Now concerning the collection for the saints: as I directed the churches of Galatia, so you also are to do. 2 On the first day of every week, each of you is to put something aside and store it up, as he may prosper, so that there will be no collecting when I come.3 And when I arrive, I will send those whom you accredit by letter to carry your gift to Jerusalem. 4 If it seems advisable that I should go also, they will accompany me.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492A8-BF58-4ABA-9B29-16D7B087B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695325"/>
            <a:ext cx="10058400" cy="5743575"/>
          </a:xfrm>
        </p:spPr>
        <p:txBody>
          <a:bodyPr>
            <a:normAutofit/>
          </a:bodyPr>
          <a:lstStyle/>
          <a:p>
            <a:r>
              <a:rPr lang="en-US" sz="2600" u="sng" dirty="0"/>
              <a:t>The purpose of the offering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Spiritual blessing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To remember the poor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To unite Jewish and Gentile believers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0" indent="0">
              <a:buNone/>
            </a:pPr>
            <a:r>
              <a:rPr lang="en-US" sz="2600" u="sng" dirty="0"/>
              <a:t>Principles related to Christian Stewardship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Giving is an act of worship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Giving should be systematic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Giving should be personal and individual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Giving should be proportionate </a:t>
            </a:r>
          </a:p>
          <a:p>
            <a:r>
              <a:rPr lang="en-US" sz="2600" dirty="0"/>
              <a:t>Money is to be handled honestly</a:t>
            </a:r>
          </a:p>
          <a:p>
            <a:r>
              <a:rPr lang="en-US" sz="2600" dirty="0"/>
              <a:t>Doctrine and duty go together, so do worship and works.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36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4D955-B115-41BD-AE99-D20EF94DA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75472"/>
          </a:xfrm>
        </p:spPr>
        <p:txBody>
          <a:bodyPr>
            <a:normAutofit/>
          </a:bodyPr>
          <a:lstStyle/>
          <a:p>
            <a:r>
              <a:rPr lang="en-US" sz="4400" dirty="0"/>
              <a:t>2.  Paul and his Travel Plans (1 Cor. 16:5-9)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1DE29-C7D6-4FA4-A594-1D0FA0AC4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78866"/>
          </a:xfrm>
        </p:spPr>
        <p:txBody>
          <a:bodyPr>
            <a:normAutofit/>
          </a:bodyPr>
          <a:lstStyle/>
          <a:p>
            <a:r>
              <a:rPr lang="en-US" sz="2800" dirty="0"/>
              <a:t>5  I will visit you after passing through Macedonia, for I intend to pass through Macedonia, 6 and perhaps I will stay with you or even spend the winter, so that you may help me on my journey, wherever I go. 7 For I do not want to see you now just in passing. I hope to spend some time with you, if the Lord permits. 8 But I will stay in Ephesus until Pentecost, 9 for a wide door for effective work has opened to me, and there are many adversaries.</a:t>
            </a:r>
          </a:p>
          <a:p>
            <a:r>
              <a:rPr lang="en-US" sz="2600" dirty="0"/>
              <a:t>"Be very careful, then, how you live - not as unwise but as wise, </a:t>
            </a:r>
            <a:r>
              <a:rPr lang="en-US" sz="2600" u="sng" dirty="0"/>
              <a:t>making the most of every opportunity, </a:t>
            </a:r>
            <a:r>
              <a:rPr lang="en-US" sz="2600" dirty="0"/>
              <a:t>because the days are evil" (Ephesians 5:15-16, NIV).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94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8DBB0-E3A4-4223-9956-54349994A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895349"/>
            <a:ext cx="10058400" cy="5267325"/>
          </a:xfrm>
        </p:spPr>
        <p:txBody>
          <a:bodyPr>
            <a:normAutofit/>
          </a:bodyPr>
          <a:lstStyle/>
          <a:p>
            <a:r>
              <a:rPr lang="en-US" sz="2800" dirty="0"/>
              <a:t>What do we learn from Paul’s “tentative” travel plans?</a:t>
            </a:r>
          </a:p>
          <a:p>
            <a:r>
              <a:rPr lang="en-US" sz="2800" dirty="0"/>
              <a:t>1.  Use common sense, pray, and study the situation</a:t>
            </a:r>
          </a:p>
          <a:p>
            <a:r>
              <a:rPr lang="en-US" sz="2800" dirty="0"/>
              <a:t>2.  Our decisions may not always be in the will of God</a:t>
            </a:r>
          </a:p>
          <a:p>
            <a:r>
              <a:rPr lang="en-US" sz="2800" dirty="0"/>
              <a:t>Two extremes:</a:t>
            </a:r>
          </a:p>
          <a:p>
            <a:r>
              <a:rPr lang="en-US" sz="2800" dirty="0"/>
              <a:t>1.  Too afraid to make any decisions</a:t>
            </a:r>
          </a:p>
          <a:p>
            <a:r>
              <a:rPr lang="en-US" sz="2800" dirty="0"/>
              <a:t>2.  Make impulsive decisions and rush ahead</a:t>
            </a:r>
          </a:p>
          <a:p>
            <a:r>
              <a:rPr lang="en-US" sz="2800" dirty="0"/>
              <a:t>The stewardship of opportunities God gives us is important</a:t>
            </a:r>
          </a:p>
          <a:p>
            <a:r>
              <a:rPr lang="en-US" sz="2800" dirty="0"/>
              <a:t>Make plans, but leave room for the Spirit of God to change those plans.</a:t>
            </a:r>
          </a:p>
        </p:txBody>
      </p:sp>
    </p:spTree>
    <p:extLst>
      <p:ext uri="{BB962C8B-B14F-4D97-AF65-F5344CB8AC3E}">
        <p14:creationId xmlns:p14="http://schemas.microsoft.com/office/powerpoint/2010/main" val="5279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FB7C7-E709-47BF-AC8F-846DA76B4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 Paul and his ministry partner (10-11)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C2FB4-6DE9-4919-8C0E-1935D2CEE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10 When Timothy comes, see that you put him at ease among you, for he is doing the work of the Lord, as I am. 11 So let no one despise him. Help him on his way in peace, that he may return to me, for I am expecting him with the brothers.</a:t>
            </a:r>
          </a:p>
          <a:p>
            <a:r>
              <a:rPr lang="en-US" sz="2800" dirty="0"/>
              <a:t>Care for Timothy – the churches responsibility</a:t>
            </a:r>
          </a:p>
          <a:p>
            <a:r>
              <a:rPr lang="en-US" sz="2800" dirty="0"/>
              <a:t>Concern for Timothy – missionary care</a:t>
            </a:r>
          </a:p>
          <a:p>
            <a:r>
              <a:rPr lang="en-US" sz="2800" dirty="0"/>
              <a:t>Final thoughts?  Not really.</a:t>
            </a:r>
          </a:p>
          <a:p>
            <a:r>
              <a:rPr lang="en-US" sz="2800" b="1" dirty="0"/>
              <a:t>There should be joy in serving others in the family of faith.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55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9E4A8-14AF-4038-8E50-A3E2E30EE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DD297-862B-48A1-8E9E-FC1553BB9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6958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</TotalTime>
  <Words>533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Retrospect</vt:lpstr>
      <vt:lpstr>Final Thoughts</vt:lpstr>
      <vt:lpstr>1.  Paul on Money (1 Cor. 16:1-4)</vt:lpstr>
      <vt:lpstr>PowerPoint Presentation</vt:lpstr>
      <vt:lpstr>2.  Paul and his Travel Plans (1 Cor. 16:5-9)</vt:lpstr>
      <vt:lpstr>PowerPoint Presentation</vt:lpstr>
      <vt:lpstr>3.  Paul and his ministry partner (10-11)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Thoughts</dc:title>
  <dc:creator>Steve Rouse</dc:creator>
  <cp:lastModifiedBy>Steve Rouse</cp:lastModifiedBy>
  <cp:revision>5</cp:revision>
  <cp:lastPrinted>2017-10-21T03:55:19Z</cp:lastPrinted>
  <dcterms:created xsi:type="dcterms:W3CDTF">2017-10-21T02:54:59Z</dcterms:created>
  <dcterms:modified xsi:type="dcterms:W3CDTF">2017-10-21T03:58:17Z</dcterms:modified>
</cp:coreProperties>
</file>